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4"/>
  </p:notesMasterIdLst>
  <p:handoutMasterIdLst>
    <p:handoutMasterId r:id="rId5"/>
  </p:handoutMasterIdLst>
  <p:sldIdLst>
    <p:sldId id="2147478830" r:id="rId3"/>
  </p:sldIdLst>
  <p:sldSz cx="12192000" cy="6858000"/>
  <p:notesSz cx="6858000" cy="121920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Default Section" id="{76EF6B9F-7E51-6248-8AA2-078065228242}">
          <p14:sldIdLst>
            <p14:sldId id="21474788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148306-DC3B-0F2B-4207-E0624F81A9B2}" name="Clark, Tiana" initials="TC" userId="S::Tiana.Clark@compass-usa.com::b83aa28b-853c-4b4a-b803-9ddb494cc0a1" providerId="AD"/>
  <p188:author id="{8896B65D-E17A-ECA6-0FBF-8F0FAFE6D0C8}" name="Palmer, Heidi" initials="PH" userId="S::heidi.palmer@compass-usa.com::a8cfec4a-027d-410d-84cf-f101074b84ad" providerId="AD"/>
  <p188:author id="{0F8A77AF-2445-251A-B316-4B033176CF07}" name="Palmer, Heidi" initials="" userId="S::Heidi.Palmer@compass-usa.com::a8cfec4a-027d-410d-84cf-f101074b84ad" providerId="AD"/>
  <p188:author id="{077527C6-93CA-71D6-126D-F7484AFA7A59}" name="Pruitt, Stephanie" initials="" userId="S::Stephanie.Pruitt@compass-usa.com::b3a77a37-5365-4060-ad18-f982b70f35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8108"/>
    <a:srgbClr val="FFFF00"/>
    <a:srgbClr val="FFFFFF"/>
    <a:srgbClr val="3981CB"/>
    <a:srgbClr val="73D197"/>
    <a:srgbClr val="F9F9F8"/>
    <a:srgbClr val="F7FAFC"/>
    <a:srgbClr val="212429"/>
    <a:srgbClr val="3E647A"/>
    <a:srgbClr val="017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1AE74F-D525-44E2-B3A1-0CDEC442767F}" v="14" dt="2026-01-22T18:52:18.58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0417" autoAdjust="0"/>
  </p:normalViewPr>
  <p:slideViewPr>
    <p:cSldViewPr snapToGrid="0">
      <p:cViewPr varScale="1">
        <p:scale>
          <a:sx n="108" d="100"/>
          <a:sy n="108" d="100"/>
        </p:scale>
        <p:origin x="768" y="19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12" Type="http://schemas.microsoft.com/office/2018/10/relationships/authors" Target="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llert, Sarah" userId="d76239cd-0911-42cf-92f5-a35e089b44fe" providerId="ADAL" clId="{C9199AD6-7F1D-4CFF-8E3B-ABD0ECE424F6}"/>
    <pc:docChg chg="undo custSel addSld delSld modSld addSection delSection modSection">
      <pc:chgData name="Gellert, Sarah" userId="d76239cd-0911-42cf-92f5-a35e089b44fe" providerId="ADAL" clId="{C9199AD6-7F1D-4CFF-8E3B-ABD0ECE424F6}" dt="2026-01-22T18:55:09.907" v="417" actId="1076"/>
      <pc:docMkLst>
        <pc:docMk/>
      </pc:docMkLst>
      <pc:sldChg chg="del">
        <pc:chgData name="Gellert, Sarah" userId="d76239cd-0911-42cf-92f5-a35e089b44fe" providerId="ADAL" clId="{C9199AD6-7F1D-4CFF-8E3B-ABD0ECE424F6}" dt="2026-01-22T18:26:34.876" v="293" actId="47"/>
        <pc:sldMkLst>
          <pc:docMk/>
          <pc:sldMk cId="0" sldId="256"/>
        </pc:sldMkLst>
      </pc:sldChg>
      <pc:sldChg chg="add del">
        <pc:chgData name="Gellert, Sarah" userId="d76239cd-0911-42cf-92f5-a35e089b44fe" providerId="ADAL" clId="{C9199AD6-7F1D-4CFF-8E3B-ABD0ECE424F6}" dt="2026-01-22T18:26:27.760" v="292" actId="18676"/>
        <pc:sldMkLst>
          <pc:docMk/>
          <pc:sldMk cId="0" sldId="257"/>
        </pc:sldMkLst>
      </pc:sldChg>
      <pc:sldChg chg="add del">
        <pc:chgData name="Gellert, Sarah" userId="d76239cd-0911-42cf-92f5-a35e089b44fe" providerId="ADAL" clId="{C9199AD6-7F1D-4CFF-8E3B-ABD0ECE424F6}" dt="2026-01-22T18:26:27.760" v="292" actId="18676"/>
        <pc:sldMkLst>
          <pc:docMk/>
          <pc:sldMk cId="0" sldId="258"/>
        </pc:sldMkLst>
      </pc:sldChg>
      <pc:sldChg chg="add del">
        <pc:chgData name="Gellert, Sarah" userId="d76239cd-0911-42cf-92f5-a35e089b44fe" providerId="ADAL" clId="{C9199AD6-7F1D-4CFF-8E3B-ABD0ECE424F6}" dt="2026-01-22T18:26:27.760" v="292" actId="18676"/>
        <pc:sldMkLst>
          <pc:docMk/>
          <pc:sldMk cId="2754318307" sldId="2147478688"/>
        </pc:sldMkLst>
      </pc:sldChg>
      <pc:sldChg chg="add del">
        <pc:chgData name="Gellert, Sarah" userId="d76239cd-0911-42cf-92f5-a35e089b44fe" providerId="ADAL" clId="{C9199AD6-7F1D-4CFF-8E3B-ABD0ECE424F6}" dt="2026-01-22T18:26:27.760" v="292" actId="18676"/>
        <pc:sldMkLst>
          <pc:docMk/>
          <pc:sldMk cId="354285616" sldId="2147478701"/>
        </pc:sldMkLst>
      </pc:sldChg>
      <pc:sldChg chg="add del">
        <pc:chgData name="Gellert, Sarah" userId="d76239cd-0911-42cf-92f5-a35e089b44fe" providerId="ADAL" clId="{C9199AD6-7F1D-4CFF-8E3B-ABD0ECE424F6}" dt="2026-01-22T18:26:27.760" v="292" actId="18676"/>
        <pc:sldMkLst>
          <pc:docMk/>
          <pc:sldMk cId="3145236361" sldId="2147478714"/>
        </pc:sldMkLst>
      </pc:sldChg>
      <pc:sldChg chg="del">
        <pc:chgData name="Gellert, Sarah" userId="d76239cd-0911-42cf-92f5-a35e089b44fe" providerId="ADAL" clId="{C9199AD6-7F1D-4CFF-8E3B-ABD0ECE424F6}" dt="2026-01-22T18:26:05.223" v="289" actId="47"/>
        <pc:sldMkLst>
          <pc:docMk/>
          <pc:sldMk cId="1065547761" sldId="2147478797"/>
        </pc:sldMkLst>
      </pc:sldChg>
      <pc:sldChg chg="del">
        <pc:chgData name="Gellert, Sarah" userId="d76239cd-0911-42cf-92f5-a35e089b44fe" providerId="ADAL" clId="{C9199AD6-7F1D-4CFF-8E3B-ABD0ECE424F6}" dt="2026-01-22T18:26:04.688" v="288" actId="47"/>
        <pc:sldMkLst>
          <pc:docMk/>
          <pc:sldMk cId="2594814545" sldId="2147478799"/>
        </pc:sldMkLst>
      </pc:sldChg>
      <pc:sldChg chg="del">
        <pc:chgData name="Gellert, Sarah" userId="d76239cd-0911-42cf-92f5-a35e089b44fe" providerId="ADAL" clId="{C9199AD6-7F1D-4CFF-8E3B-ABD0ECE424F6}" dt="2026-01-22T18:26:35.088" v="294" actId="47"/>
        <pc:sldMkLst>
          <pc:docMk/>
          <pc:sldMk cId="4086553332" sldId="2147478802"/>
        </pc:sldMkLst>
      </pc:sldChg>
      <pc:sldChg chg="del">
        <pc:chgData name="Gellert, Sarah" userId="d76239cd-0911-42cf-92f5-a35e089b44fe" providerId="ADAL" clId="{C9199AD6-7F1D-4CFF-8E3B-ABD0ECE424F6}" dt="2026-01-22T18:26:37.653" v="304" actId="47"/>
        <pc:sldMkLst>
          <pc:docMk/>
          <pc:sldMk cId="3070615967" sldId="2147478803"/>
        </pc:sldMkLst>
      </pc:sldChg>
      <pc:sldChg chg="del">
        <pc:chgData name="Gellert, Sarah" userId="d76239cd-0911-42cf-92f5-a35e089b44fe" providerId="ADAL" clId="{C9199AD6-7F1D-4CFF-8E3B-ABD0ECE424F6}" dt="2026-01-22T18:26:02.232" v="284" actId="47"/>
        <pc:sldMkLst>
          <pc:docMk/>
          <pc:sldMk cId="3506136108" sldId="2147478804"/>
        </pc:sldMkLst>
      </pc:sldChg>
      <pc:sldChg chg="del">
        <pc:chgData name="Gellert, Sarah" userId="d76239cd-0911-42cf-92f5-a35e089b44fe" providerId="ADAL" clId="{C9199AD6-7F1D-4CFF-8E3B-ABD0ECE424F6}" dt="2026-01-22T18:26:35.366" v="295" actId="47"/>
        <pc:sldMkLst>
          <pc:docMk/>
          <pc:sldMk cId="4292355638" sldId="2147478805"/>
        </pc:sldMkLst>
      </pc:sldChg>
      <pc:sldChg chg="del">
        <pc:chgData name="Gellert, Sarah" userId="d76239cd-0911-42cf-92f5-a35e089b44fe" providerId="ADAL" clId="{C9199AD6-7F1D-4CFF-8E3B-ABD0ECE424F6}" dt="2026-01-22T18:26:36.295" v="300" actId="47"/>
        <pc:sldMkLst>
          <pc:docMk/>
          <pc:sldMk cId="263530935" sldId="2147478807"/>
        </pc:sldMkLst>
      </pc:sldChg>
      <pc:sldChg chg="del">
        <pc:chgData name="Gellert, Sarah" userId="d76239cd-0911-42cf-92f5-a35e089b44fe" providerId="ADAL" clId="{C9199AD6-7F1D-4CFF-8E3B-ABD0ECE424F6}" dt="2026-01-22T18:26:35.728" v="297" actId="47"/>
        <pc:sldMkLst>
          <pc:docMk/>
          <pc:sldMk cId="2264865265" sldId="2147478808"/>
        </pc:sldMkLst>
      </pc:sldChg>
      <pc:sldChg chg="del">
        <pc:chgData name="Gellert, Sarah" userId="d76239cd-0911-42cf-92f5-a35e089b44fe" providerId="ADAL" clId="{C9199AD6-7F1D-4CFF-8E3B-ABD0ECE424F6}" dt="2026-01-22T18:26:35.523" v="296" actId="47"/>
        <pc:sldMkLst>
          <pc:docMk/>
          <pc:sldMk cId="937648522" sldId="2147478810"/>
        </pc:sldMkLst>
      </pc:sldChg>
      <pc:sldChg chg="del">
        <pc:chgData name="Gellert, Sarah" userId="d76239cd-0911-42cf-92f5-a35e089b44fe" providerId="ADAL" clId="{C9199AD6-7F1D-4CFF-8E3B-ABD0ECE424F6}" dt="2026-01-22T18:26:35.933" v="298" actId="47"/>
        <pc:sldMkLst>
          <pc:docMk/>
          <pc:sldMk cId="2829556961" sldId="2147478811"/>
        </pc:sldMkLst>
      </pc:sldChg>
      <pc:sldChg chg="del">
        <pc:chgData name="Gellert, Sarah" userId="d76239cd-0911-42cf-92f5-a35e089b44fe" providerId="ADAL" clId="{C9199AD6-7F1D-4CFF-8E3B-ABD0ECE424F6}" dt="2026-01-22T18:26:36.484" v="301" actId="47"/>
        <pc:sldMkLst>
          <pc:docMk/>
          <pc:sldMk cId="640478006" sldId="2147478812"/>
        </pc:sldMkLst>
      </pc:sldChg>
      <pc:sldChg chg="del">
        <pc:chgData name="Gellert, Sarah" userId="d76239cd-0911-42cf-92f5-a35e089b44fe" providerId="ADAL" clId="{C9199AD6-7F1D-4CFF-8E3B-ABD0ECE424F6}" dt="2026-01-22T18:26:03.445" v="286" actId="47"/>
        <pc:sldMkLst>
          <pc:docMk/>
          <pc:sldMk cId="162688895" sldId="2147478816"/>
        </pc:sldMkLst>
      </pc:sldChg>
      <pc:sldChg chg="del">
        <pc:chgData name="Gellert, Sarah" userId="d76239cd-0911-42cf-92f5-a35e089b44fe" providerId="ADAL" clId="{C9199AD6-7F1D-4CFF-8E3B-ABD0ECE424F6}" dt="2026-01-22T18:26:02.894" v="285" actId="47"/>
        <pc:sldMkLst>
          <pc:docMk/>
          <pc:sldMk cId="1738191419" sldId="2147478817"/>
        </pc:sldMkLst>
      </pc:sldChg>
      <pc:sldChg chg="del">
        <pc:chgData name="Gellert, Sarah" userId="d76239cd-0911-42cf-92f5-a35e089b44fe" providerId="ADAL" clId="{C9199AD6-7F1D-4CFF-8E3B-ABD0ECE424F6}" dt="2026-01-22T18:26:36.122" v="299" actId="47"/>
        <pc:sldMkLst>
          <pc:docMk/>
          <pc:sldMk cId="2067124138" sldId="2147478822"/>
        </pc:sldMkLst>
      </pc:sldChg>
      <pc:sldChg chg="del">
        <pc:chgData name="Gellert, Sarah" userId="d76239cd-0911-42cf-92f5-a35e089b44fe" providerId="ADAL" clId="{C9199AD6-7F1D-4CFF-8E3B-ABD0ECE424F6}" dt="2026-01-22T18:26:36.752" v="302" actId="47"/>
        <pc:sldMkLst>
          <pc:docMk/>
          <pc:sldMk cId="1863653283" sldId="2147478824"/>
        </pc:sldMkLst>
      </pc:sldChg>
      <pc:sldChg chg="del">
        <pc:chgData name="Gellert, Sarah" userId="d76239cd-0911-42cf-92f5-a35e089b44fe" providerId="ADAL" clId="{C9199AD6-7F1D-4CFF-8E3B-ABD0ECE424F6}" dt="2026-01-22T18:26:03.917" v="287" actId="47"/>
        <pc:sldMkLst>
          <pc:docMk/>
          <pc:sldMk cId="2482545547" sldId="2147478825"/>
        </pc:sldMkLst>
      </pc:sldChg>
      <pc:sldChg chg="del">
        <pc:chgData name="Gellert, Sarah" userId="d76239cd-0911-42cf-92f5-a35e089b44fe" providerId="ADAL" clId="{C9199AD6-7F1D-4CFF-8E3B-ABD0ECE424F6}" dt="2026-01-22T18:26:37.240" v="303" actId="47"/>
        <pc:sldMkLst>
          <pc:docMk/>
          <pc:sldMk cId="24355968" sldId="2147478827"/>
        </pc:sldMkLst>
      </pc:sldChg>
      <pc:sldChg chg="del">
        <pc:chgData name="Gellert, Sarah" userId="d76239cd-0911-42cf-92f5-a35e089b44fe" providerId="ADAL" clId="{C9199AD6-7F1D-4CFF-8E3B-ABD0ECE424F6}" dt="2026-01-22T18:26:00.959" v="283" actId="47"/>
        <pc:sldMkLst>
          <pc:docMk/>
          <pc:sldMk cId="1362983951" sldId="2147478828"/>
        </pc:sldMkLst>
      </pc:sldChg>
      <pc:sldChg chg="addSp delSp modSp mod">
        <pc:chgData name="Gellert, Sarah" userId="d76239cd-0911-42cf-92f5-a35e089b44fe" providerId="ADAL" clId="{C9199AD6-7F1D-4CFF-8E3B-ABD0ECE424F6}" dt="2026-01-22T18:55:09.907" v="417" actId="1076"/>
        <pc:sldMkLst>
          <pc:docMk/>
          <pc:sldMk cId="515220915" sldId="2147478830"/>
        </pc:sldMkLst>
        <pc:spChg chg="mod">
          <ac:chgData name="Gellert, Sarah" userId="d76239cd-0911-42cf-92f5-a35e089b44fe" providerId="ADAL" clId="{C9199AD6-7F1D-4CFF-8E3B-ABD0ECE424F6}" dt="2026-01-22T17:59:53.013" v="26" actId="20577"/>
          <ac:spMkLst>
            <pc:docMk/>
            <pc:sldMk cId="515220915" sldId="2147478830"/>
            <ac:spMk id="2" creationId="{AB05AFA2-D95A-87AB-96E5-E1D47AEE4F35}"/>
          </ac:spMkLst>
        </pc:spChg>
        <pc:spChg chg="add mod">
          <ac:chgData name="Gellert, Sarah" userId="d76239cd-0911-42cf-92f5-a35e089b44fe" providerId="ADAL" clId="{C9199AD6-7F1D-4CFF-8E3B-ABD0ECE424F6}" dt="2026-01-22T18:54:58.508" v="414" actId="20577"/>
          <ac:spMkLst>
            <pc:docMk/>
            <pc:sldMk cId="515220915" sldId="2147478830"/>
            <ac:spMk id="3" creationId="{9216655D-49AF-5007-9646-172139096517}"/>
          </ac:spMkLst>
        </pc:spChg>
        <pc:spChg chg="del">
          <ac:chgData name="Gellert, Sarah" userId="d76239cd-0911-42cf-92f5-a35e089b44fe" providerId="ADAL" clId="{C9199AD6-7F1D-4CFF-8E3B-ABD0ECE424F6}" dt="2026-01-22T18:00:24.522" v="56" actId="478"/>
          <ac:spMkLst>
            <pc:docMk/>
            <pc:sldMk cId="515220915" sldId="2147478830"/>
            <ac:spMk id="4" creationId="{9480E145-80AF-FB0B-1EB5-641D0FEC692F}"/>
          </ac:spMkLst>
        </pc:spChg>
        <pc:spChg chg="add mod">
          <ac:chgData name="Gellert, Sarah" userId="d76239cd-0911-42cf-92f5-a35e089b44fe" providerId="ADAL" clId="{C9199AD6-7F1D-4CFF-8E3B-ABD0ECE424F6}" dt="2026-01-22T18:51:05.988" v="371" actId="1076"/>
          <ac:spMkLst>
            <pc:docMk/>
            <pc:sldMk cId="515220915" sldId="2147478830"/>
            <ac:spMk id="5" creationId="{432C662E-A944-921B-05A3-2B8DA72BCDFD}"/>
          </ac:spMkLst>
        </pc:spChg>
        <pc:spChg chg="mod">
          <ac:chgData name="Gellert, Sarah" userId="d76239cd-0911-42cf-92f5-a35e089b44fe" providerId="ADAL" clId="{C9199AD6-7F1D-4CFF-8E3B-ABD0ECE424F6}" dt="2026-01-22T18:55:04.911" v="416" actId="1076"/>
          <ac:spMkLst>
            <pc:docMk/>
            <pc:sldMk cId="515220915" sldId="2147478830"/>
            <ac:spMk id="6" creationId="{548447C3-54A6-3369-9530-CEF6EA4C31D3}"/>
          </ac:spMkLst>
        </pc:spChg>
        <pc:spChg chg="add mod">
          <ac:chgData name="Gellert, Sarah" userId="d76239cd-0911-42cf-92f5-a35e089b44fe" providerId="ADAL" clId="{C9199AD6-7F1D-4CFF-8E3B-ABD0ECE424F6}" dt="2026-01-22T18:51:11.656" v="372" actId="14100"/>
          <ac:spMkLst>
            <pc:docMk/>
            <pc:sldMk cId="515220915" sldId="2147478830"/>
            <ac:spMk id="12" creationId="{7B630863-AEA4-8C37-BBA1-D6F098AC8F08}"/>
          </ac:spMkLst>
        </pc:spChg>
        <pc:spChg chg="add mod">
          <ac:chgData name="Gellert, Sarah" userId="d76239cd-0911-42cf-92f5-a35e089b44fe" providerId="ADAL" clId="{C9199AD6-7F1D-4CFF-8E3B-ABD0ECE424F6}" dt="2026-01-22T18:50:47.919" v="368" actId="1076"/>
          <ac:spMkLst>
            <pc:docMk/>
            <pc:sldMk cId="515220915" sldId="2147478830"/>
            <ac:spMk id="13" creationId="{363536B9-8BD8-B1B2-0152-A088C24FED70}"/>
          </ac:spMkLst>
        </pc:spChg>
        <pc:spChg chg="add del mod">
          <ac:chgData name="Gellert, Sarah" userId="d76239cd-0911-42cf-92f5-a35e089b44fe" providerId="ADAL" clId="{C9199AD6-7F1D-4CFF-8E3B-ABD0ECE424F6}" dt="2026-01-22T18:37:26.956" v="335" actId="478"/>
          <ac:spMkLst>
            <pc:docMk/>
            <pc:sldMk cId="515220915" sldId="2147478830"/>
            <ac:spMk id="14" creationId="{3B816073-3440-EA31-AB98-EAAED024FB65}"/>
          </ac:spMkLst>
        </pc:spChg>
        <pc:spChg chg="add mod">
          <ac:chgData name="Gellert, Sarah" userId="d76239cd-0911-42cf-92f5-a35e089b44fe" providerId="ADAL" clId="{C9199AD6-7F1D-4CFF-8E3B-ABD0ECE424F6}" dt="2026-01-22T18:54:52.297" v="412" actId="1076"/>
          <ac:spMkLst>
            <pc:docMk/>
            <pc:sldMk cId="515220915" sldId="2147478830"/>
            <ac:spMk id="17" creationId="{534A7412-9180-923B-9337-414AC22E6F06}"/>
          </ac:spMkLst>
        </pc:spChg>
        <pc:spChg chg="add mod">
          <ac:chgData name="Gellert, Sarah" userId="d76239cd-0911-42cf-92f5-a35e089b44fe" providerId="ADAL" clId="{C9199AD6-7F1D-4CFF-8E3B-ABD0ECE424F6}" dt="2026-01-22T18:55:09.907" v="417" actId="1076"/>
          <ac:spMkLst>
            <pc:docMk/>
            <pc:sldMk cId="515220915" sldId="2147478830"/>
            <ac:spMk id="18" creationId="{EADFF9A5-0537-D25C-3336-AE2193F99796}"/>
          </ac:spMkLst>
        </pc:spChg>
        <pc:spChg chg="add del mod">
          <ac:chgData name="Gellert, Sarah" userId="d76239cd-0911-42cf-92f5-a35e089b44fe" providerId="ADAL" clId="{C9199AD6-7F1D-4CFF-8E3B-ABD0ECE424F6}" dt="2026-01-22T18:52:07.018" v="386" actId="478"/>
          <ac:spMkLst>
            <pc:docMk/>
            <pc:sldMk cId="515220915" sldId="2147478830"/>
            <ac:spMk id="19" creationId="{DAC62F33-15FF-D82A-0E7B-851FB51914AD}"/>
          </ac:spMkLst>
        </pc:spChg>
        <pc:spChg chg="add mod">
          <ac:chgData name="Gellert, Sarah" userId="d76239cd-0911-42cf-92f5-a35e089b44fe" providerId="ADAL" clId="{C9199AD6-7F1D-4CFF-8E3B-ABD0ECE424F6}" dt="2026-01-22T18:50:59.356" v="370" actId="1076"/>
          <ac:spMkLst>
            <pc:docMk/>
            <pc:sldMk cId="515220915" sldId="2147478830"/>
            <ac:spMk id="20" creationId="{A12C305A-DA79-1011-7896-4E8639C93658}"/>
          </ac:spMkLst>
        </pc:spChg>
        <pc:spChg chg="add mod">
          <ac:chgData name="Gellert, Sarah" userId="d76239cd-0911-42cf-92f5-a35e089b44fe" providerId="ADAL" clId="{C9199AD6-7F1D-4CFF-8E3B-ABD0ECE424F6}" dt="2026-01-22T18:52:17.169" v="389" actId="14100"/>
          <ac:spMkLst>
            <pc:docMk/>
            <pc:sldMk cId="515220915" sldId="2147478830"/>
            <ac:spMk id="21" creationId="{3CFA7A47-B9C4-6BB4-0CC6-C7E7E6C08B8E}"/>
          </ac:spMkLst>
        </pc:spChg>
        <pc:spChg chg="add del mod">
          <ac:chgData name="Gellert, Sarah" userId="d76239cd-0911-42cf-92f5-a35e089b44fe" providerId="ADAL" clId="{C9199AD6-7F1D-4CFF-8E3B-ABD0ECE424F6}" dt="2026-01-22T18:52:39.292" v="397" actId="478"/>
          <ac:spMkLst>
            <pc:docMk/>
            <pc:sldMk cId="515220915" sldId="2147478830"/>
            <ac:spMk id="22" creationId="{BD20902E-F10F-8225-03F5-4FD1185DAECC}"/>
          </ac:spMkLst>
        </pc:spChg>
        <pc:graphicFrameChg chg="add del mod">
          <ac:chgData name="Gellert, Sarah" userId="d76239cd-0911-42cf-92f5-a35e089b44fe" providerId="ADAL" clId="{C9199AD6-7F1D-4CFF-8E3B-ABD0ECE424F6}" dt="2026-01-22T18:03:55.493" v="138" actId="478"/>
          <ac:graphicFrameMkLst>
            <pc:docMk/>
            <pc:sldMk cId="515220915" sldId="2147478830"/>
            <ac:graphicFrameMk id="7" creationId="{3CE87FBF-753A-0EE0-40B7-02A3BCC69117}"/>
          </ac:graphicFrameMkLst>
        </pc:graphicFrameChg>
        <pc:picChg chg="add mod">
          <ac:chgData name="Gellert, Sarah" userId="d76239cd-0911-42cf-92f5-a35e089b44fe" providerId="ADAL" clId="{C9199AD6-7F1D-4CFF-8E3B-ABD0ECE424F6}" dt="2026-01-22T18:52:35.900" v="396" actId="1076"/>
          <ac:picMkLst>
            <pc:docMk/>
            <pc:sldMk cId="515220915" sldId="2147478830"/>
            <ac:picMk id="9" creationId="{C8540EA3-554E-5CE4-688C-EE39D4F16756}"/>
          </ac:picMkLst>
        </pc:picChg>
        <pc:picChg chg="add mod modCrop">
          <ac:chgData name="Gellert, Sarah" userId="d76239cd-0911-42cf-92f5-a35e089b44fe" providerId="ADAL" clId="{C9199AD6-7F1D-4CFF-8E3B-ABD0ECE424F6}" dt="2026-01-22T18:51:15.775" v="374" actId="1076"/>
          <ac:picMkLst>
            <pc:docMk/>
            <pc:sldMk cId="515220915" sldId="2147478830"/>
            <ac:picMk id="11" creationId="{BC85FB31-88CF-A609-5338-C1CD4E60F261}"/>
          </ac:picMkLst>
        </pc:picChg>
        <pc:picChg chg="add mod">
          <ac:chgData name="Gellert, Sarah" userId="d76239cd-0911-42cf-92f5-a35e089b44fe" providerId="ADAL" clId="{C9199AD6-7F1D-4CFF-8E3B-ABD0ECE424F6}" dt="2026-01-22T18:54:07.356" v="405" actId="1076"/>
          <ac:picMkLst>
            <pc:docMk/>
            <pc:sldMk cId="515220915" sldId="2147478830"/>
            <ac:picMk id="24" creationId="{E66683F4-AA14-DD37-12FB-D0E3A72BAA32}"/>
          </ac:picMkLst>
        </pc:picChg>
        <pc:picChg chg="add mod">
          <ac:chgData name="Gellert, Sarah" userId="d76239cd-0911-42cf-92f5-a35e089b44fe" providerId="ADAL" clId="{C9199AD6-7F1D-4CFF-8E3B-ABD0ECE424F6}" dt="2026-01-22T18:54:18.125" v="409" actId="1076"/>
          <ac:picMkLst>
            <pc:docMk/>
            <pc:sldMk cId="515220915" sldId="2147478830"/>
            <ac:picMk id="26" creationId="{BEFAEC68-FB95-0585-C6CE-AD2BBBF710EC}"/>
          </ac:picMkLst>
        </pc:picChg>
        <pc:cxnChg chg="add del mod">
          <ac:chgData name="Gellert, Sarah" userId="d76239cd-0911-42cf-92f5-a35e089b44fe" providerId="ADAL" clId="{C9199AD6-7F1D-4CFF-8E3B-ABD0ECE424F6}" dt="2026-01-22T18:37:20.431" v="333" actId="478"/>
          <ac:cxnSpMkLst>
            <pc:docMk/>
            <pc:sldMk cId="515220915" sldId="2147478830"/>
            <ac:cxnSpMk id="16" creationId="{CCA191F0-9BFB-B3C2-2136-D34294869942}"/>
          </ac:cxnSpMkLst>
        </pc:cxnChg>
      </pc:sldChg>
      <pc:sldChg chg="del">
        <pc:chgData name="Gellert, Sarah" userId="d76239cd-0911-42cf-92f5-a35e089b44fe" providerId="ADAL" clId="{C9199AD6-7F1D-4CFF-8E3B-ABD0ECE424F6}" dt="2026-01-22T18:25:56.935" v="282" actId="47"/>
        <pc:sldMkLst>
          <pc:docMk/>
          <pc:sldMk cId="3579295302" sldId="214747883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B1FB74-DAA0-4FF9-9B41-D8218F78D0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69F4D1-7CC3-33B6-F68F-4854BD2E02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414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A418E-3F65-447A-88BA-C167CD2544B2}" type="datetimeFigureOut">
              <a:rPr lang="en-US" smtClean="0"/>
              <a:t>1/23/26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C42E6-F028-3D0B-DA26-CA767959AB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AB0A0-FC00-16BE-9680-5FD437232F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414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05D41-53E8-4337-8396-9702231F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80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7BA52-A17C-034C-A2DA-53FEA7C2F78E}" type="datetimeFigureOut">
              <a:rPr lang="en-US" smtClean="0"/>
              <a:t>1/23/26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2"/>
            <a:ext cx="5486400" cy="48005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D6840-C487-574E-9ECE-809B20C31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B4235-758E-99A8-753C-01E397D17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D4834C-36D7-97D8-9688-A372761C8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2014C6-2D17-CEF2-3DC6-3960A5428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AFE82-EE24-CF0D-9D4A-59407DC33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D6840-C487-574E-9ECE-809B20C311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line with a white background&#10;&#10;AI-generated content may be incorrect.">
            <a:extLst>
              <a:ext uri="{FF2B5EF4-FFF2-40B4-BE49-F238E27FC236}">
                <a16:creationId xmlns:a16="http://schemas.microsoft.com/office/drawing/2014/main" id="{2E2C0C5C-713D-925F-1AF5-C420914A5B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0" y="468509"/>
            <a:ext cx="11774680" cy="1700087"/>
          </a:xfrm>
          <a:prstGeom prst="rect">
            <a:avLst/>
          </a:prstGeom>
        </p:spPr>
      </p:pic>
      <p:pic>
        <p:nvPicPr>
          <p:cNvPr id="8" name="Picture 7" descr="A blue and yellow symbol&#10;&#10;AI-generated content may be incorrect.">
            <a:extLst>
              <a:ext uri="{FF2B5EF4-FFF2-40B4-BE49-F238E27FC236}">
                <a16:creationId xmlns:a16="http://schemas.microsoft.com/office/drawing/2014/main" id="{29B68875-E01D-ED80-463D-234B8ABDF1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43071"/>
            <a:ext cx="686480" cy="7361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8600" y="162509"/>
            <a:ext cx="10556649" cy="697230"/>
          </a:xfrm>
        </p:spPr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54196"/>
            <a:ext cx="12191999" cy="341756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111C-623D-4E4B-B85E-5B2985BE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D66D4-8324-77BE-024E-84E47F6B4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D66F4-1C4F-44DC-EBA6-6A983E391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57FEF-E599-F399-6328-FE1ACAB46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114A3-F9EE-2C81-EFE3-A016B3F31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932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912BB-B43D-93C6-250F-9A3C89394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723BA-531F-E347-2EA5-5077AA00C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757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39378-2799-62C6-DD0E-5A67C0B6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7DD4-4404-E4A1-6409-6A6864141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98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63A03-8D58-0D90-BF2A-6B30156A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201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914516" y="6687375"/>
            <a:ext cx="370205" cy="76200"/>
          </a:xfrm>
          <a:custGeom>
            <a:avLst/>
            <a:gdLst/>
            <a:ahLst/>
            <a:cxnLst/>
            <a:rect l="l" t="t" r="r" b="b"/>
            <a:pathLst>
              <a:path w="370204" h="76200">
                <a:moveTo>
                  <a:pt x="10033" y="0"/>
                </a:moveTo>
                <a:lnTo>
                  <a:pt x="0" y="0"/>
                </a:lnTo>
                <a:lnTo>
                  <a:pt x="0" y="75120"/>
                </a:lnTo>
                <a:lnTo>
                  <a:pt x="10033" y="75120"/>
                </a:lnTo>
                <a:lnTo>
                  <a:pt x="10033" y="0"/>
                </a:lnTo>
                <a:close/>
              </a:path>
              <a:path w="370204" h="76200">
                <a:moveTo>
                  <a:pt x="38608" y="20764"/>
                </a:moveTo>
                <a:lnTo>
                  <a:pt x="29591" y="20764"/>
                </a:lnTo>
                <a:lnTo>
                  <a:pt x="29591" y="75120"/>
                </a:lnTo>
                <a:lnTo>
                  <a:pt x="38988" y="75120"/>
                </a:lnTo>
                <a:lnTo>
                  <a:pt x="38988" y="36614"/>
                </a:lnTo>
                <a:lnTo>
                  <a:pt x="40680" y="34378"/>
                </a:lnTo>
                <a:lnTo>
                  <a:pt x="42799" y="32397"/>
                </a:lnTo>
                <a:lnTo>
                  <a:pt x="47751" y="29133"/>
                </a:lnTo>
                <a:lnTo>
                  <a:pt x="38862" y="29133"/>
                </a:lnTo>
                <a:lnTo>
                  <a:pt x="38608" y="20764"/>
                </a:lnTo>
                <a:close/>
              </a:path>
              <a:path w="370204" h="76200">
                <a:moveTo>
                  <a:pt x="73045" y="27787"/>
                </a:moveTo>
                <a:lnTo>
                  <a:pt x="58547" y="27787"/>
                </a:lnTo>
                <a:lnTo>
                  <a:pt x="60579" y="28384"/>
                </a:lnTo>
                <a:lnTo>
                  <a:pt x="61975" y="29552"/>
                </a:lnTo>
                <a:lnTo>
                  <a:pt x="65786" y="38773"/>
                </a:lnTo>
                <a:lnTo>
                  <a:pt x="65786" y="75120"/>
                </a:lnTo>
                <a:lnTo>
                  <a:pt x="75184" y="75120"/>
                </a:lnTo>
                <a:lnTo>
                  <a:pt x="75184" y="33705"/>
                </a:lnTo>
                <a:lnTo>
                  <a:pt x="73787" y="28765"/>
                </a:lnTo>
                <a:lnTo>
                  <a:pt x="73045" y="27787"/>
                </a:lnTo>
                <a:close/>
              </a:path>
              <a:path w="370204" h="76200">
                <a:moveTo>
                  <a:pt x="64008" y="19977"/>
                </a:moveTo>
                <a:lnTo>
                  <a:pt x="53212" y="19977"/>
                </a:lnTo>
                <a:lnTo>
                  <a:pt x="49275" y="20954"/>
                </a:lnTo>
                <a:lnTo>
                  <a:pt x="42925" y="24866"/>
                </a:lnTo>
                <a:lnTo>
                  <a:pt x="40512" y="26936"/>
                </a:lnTo>
                <a:lnTo>
                  <a:pt x="38862" y="29133"/>
                </a:lnTo>
                <a:lnTo>
                  <a:pt x="47751" y="29133"/>
                </a:lnTo>
                <a:lnTo>
                  <a:pt x="48387" y="28714"/>
                </a:lnTo>
                <a:lnTo>
                  <a:pt x="51688" y="27787"/>
                </a:lnTo>
                <a:lnTo>
                  <a:pt x="73045" y="27787"/>
                </a:lnTo>
                <a:lnTo>
                  <a:pt x="71120" y="25247"/>
                </a:lnTo>
                <a:lnTo>
                  <a:pt x="68325" y="21742"/>
                </a:lnTo>
                <a:lnTo>
                  <a:pt x="64008" y="19977"/>
                </a:lnTo>
                <a:close/>
              </a:path>
              <a:path w="370204" h="76200">
                <a:moveTo>
                  <a:pt x="103250" y="28295"/>
                </a:moveTo>
                <a:lnTo>
                  <a:pt x="93980" y="28295"/>
                </a:lnTo>
                <a:lnTo>
                  <a:pt x="93980" y="61222"/>
                </a:lnTo>
                <a:lnTo>
                  <a:pt x="94487" y="64376"/>
                </a:lnTo>
                <a:lnTo>
                  <a:pt x="95377" y="67000"/>
                </a:lnTo>
                <a:lnTo>
                  <a:pt x="96138" y="69622"/>
                </a:lnTo>
                <a:lnTo>
                  <a:pt x="97790" y="71631"/>
                </a:lnTo>
                <a:lnTo>
                  <a:pt x="100203" y="73027"/>
                </a:lnTo>
                <a:lnTo>
                  <a:pt x="102488" y="74421"/>
                </a:lnTo>
                <a:lnTo>
                  <a:pt x="105918" y="75120"/>
                </a:lnTo>
                <a:lnTo>
                  <a:pt x="116712" y="75120"/>
                </a:lnTo>
                <a:lnTo>
                  <a:pt x="116712" y="67585"/>
                </a:lnTo>
                <a:lnTo>
                  <a:pt x="107569" y="67585"/>
                </a:lnTo>
                <a:lnTo>
                  <a:pt x="105410" y="66683"/>
                </a:lnTo>
                <a:lnTo>
                  <a:pt x="104521" y="64879"/>
                </a:lnTo>
                <a:lnTo>
                  <a:pt x="103759" y="63074"/>
                </a:lnTo>
                <a:lnTo>
                  <a:pt x="103250" y="60478"/>
                </a:lnTo>
                <a:lnTo>
                  <a:pt x="103250" y="28295"/>
                </a:lnTo>
                <a:close/>
              </a:path>
              <a:path w="370204" h="76200">
                <a:moveTo>
                  <a:pt x="116712" y="20764"/>
                </a:moveTo>
                <a:lnTo>
                  <a:pt x="84962" y="20764"/>
                </a:lnTo>
                <a:lnTo>
                  <a:pt x="84962" y="28295"/>
                </a:lnTo>
                <a:lnTo>
                  <a:pt x="116712" y="28295"/>
                </a:lnTo>
                <a:lnTo>
                  <a:pt x="116712" y="20764"/>
                </a:lnTo>
                <a:close/>
              </a:path>
              <a:path w="370204" h="76200">
                <a:moveTo>
                  <a:pt x="103250" y="8318"/>
                </a:moveTo>
                <a:lnTo>
                  <a:pt x="93980" y="8318"/>
                </a:lnTo>
                <a:lnTo>
                  <a:pt x="93980" y="20764"/>
                </a:lnTo>
                <a:lnTo>
                  <a:pt x="103250" y="20764"/>
                </a:lnTo>
                <a:lnTo>
                  <a:pt x="103250" y="8318"/>
                </a:lnTo>
                <a:close/>
              </a:path>
              <a:path w="370204" h="76200">
                <a:moveTo>
                  <a:pt x="157607" y="19811"/>
                </a:moveTo>
                <a:lnTo>
                  <a:pt x="144653" y="19811"/>
                </a:lnTo>
                <a:lnTo>
                  <a:pt x="139954" y="21005"/>
                </a:lnTo>
                <a:lnTo>
                  <a:pt x="136398" y="23380"/>
                </a:lnTo>
                <a:lnTo>
                  <a:pt x="132715" y="25768"/>
                </a:lnTo>
                <a:lnTo>
                  <a:pt x="130048" y="29070"/>
                </a:lnTo>
                <a:lnTo>
                  <a:pt x="126489" y="37528"/>
                </a:lnTo>
                <a:lnTo>
                  <a:pt x="125603" y="42392"/>
                </a:lnTo>
                <a:lnTo>
                  <a:pt x="125603" y="53261"/>
                </a:lnTo>
                <a:lnTo>
                  <a:pt x="126492" y="58051"/>
                </a:lnTo>
                <a:lnTo>
                  <a:pt x="128397" y="62311"/>
                </a:lnTo>
                <a:lnTo>
                  <a:pt x="130175" y="66572"/>
                </a:lnTo>
                <a:lnTo>
                  <a:pt x="132969" y="69938"/>
                </a:lnTo>
                <a:lnTo>
                  <a:pt x="136779" y="72412"/>
                </a:lnTo>
                <a:lnTo>
                  <a:pt x="140462" y="74888"/>
                </a:lnTo>
                <a:lnTo>
                  <a:pt x="145415" y="76125"/>
                </a:lnTo>
                <a:lnTo>
                  <a:pt x="155829" y="76125"/>
                </a:lnTo>
                <a:lnTo>
                  <a:pt x="169993" y="68925"/>
                </a:lnTo>
                <a:lnTo>
                  <a:pt x="147320" y="68925"/>
                </a:lnTo>
                <a:lnTo>
                  <a:pt x="144272" y="68032"/>
                </a:lnTo>
                <a:lnTo>
                  <a:pt x="134874" y="49391"/>
                </a:lnTo>
                <a:lnTo>
                  <a:pt x="173609" y="49391"/>
                </a:lnTo>
                <a:lnTo>
                  <a:pt x="173736" y="48507"/>
                </a:lnTo>
                <a:lnTo>
                  <a:pt x="173862" y="42583"/>
                </a:lnTo>
                <a:lnTo>
                  <a:pt x="135000" y="42583"/>
                </a:lnTo>
                <a:lnTo>
                  <a:pt x="135379" y="37528"/>
                </a:lnTo>
                <a:lnTo>
                  <a:pt x="136906" y="33604"/>
                </a:lnTo>
                <a:lnTo>
                  <a:pt x="139446" y="30949"/>
                </a:lnTo>
                <a:lnTo>
                  <a:pt x="142112" y="28282"/>
                </a:lnTo>
                <a:lnTo>
                  <a:pt x="145669" y="26962"/>
                </a:lnTo>
                <a:lnTo>
                  <a:pt x="168068" y="26962"/>
                </a:lnTo>
                <a:lnTo>
                  <a:pt x="163322" y="22047"/>
                </a:lnTo>
                <a:lnTo>
                  <a:pt x="157607" y="19811"/>
                </a:lnTo>
                <a:close/>
              </a:path>
              <a:path w="370204" h="76200">
                <a:moveTo>
                  <a:pt x="173990" y="57539"/>
                </a:moveTo>
                <a:lnTo>
                  <a:pt x="164719" y="57539"/>
                </a:lnTo>
                <a:lnTo>
                  <a:pt x="164592" y="61222"/>
                </a:lnTo>
                <a:lnTo>
                  <a:pt x="163449" y="64042"/>
                </a:lnTo>
                <a:lnTo>
                  <a:pt x="161036" y="65995"/>
                </a:lnTo>
                <a:lnTo>
                  <a:pt x="158750" y="67948"/>
                </a:lnTo>
                <a:lnTo>
                  <a:pt x="155448" y="68925"/>
                </a:lnTo>
                <a:lnTo>
                  <a:pt x="169993" y="68925"/>
                </a:lnTo>
                <a:lnTo>
                  <a:pt x="170942" y="67445"/>
                </a:lnTo>
                <a:lnTo>
                  <a:pt x="172847" y="64674"/>
                </a:lnTo>
                <a:lnTo>
                  <a:pt x="173862" y="61372"/>
                </a:lnTo>
                <a:lnTo>
                  <a:pt x="173990" y="57539"/>
                </a:lnTo>
                <a:close/>
              </a:path>
              <a:path w="370204" h="76200">
                <a:moveTo>
                  <a:pt x="168068" y="26962"/>
                </a:moveTo>
                <a:lnTo>
                  <a:pt x="154686" y="26962"/>
                </a:lnTo>
                <a:lnTo>
                  <a:pt x="158242" y="28295"/>
                </a:lnTo>
                <a:lnTo>
                  <a:pt x="160782" y="30975"/>
                </a:lnTo>
                <a:lnTo>
                  <a:pt x="163195" y="33654"/>
                </a:lnTo>
                <a:lnTo>
                  <a:pt x="164592" y="37528"/>
                </a:lnTo>
                <a:lnTo>
                  <a:pt x="164719" y="42583"/>
                </a:lnTo>
                <a:lnTo>
                  <a:pt x="173862" y="42583"/>
                </a:lnTo>
                <a:lnTo>
                  <a:pt x="173862" y="37388"/>
                </a:lnTo>
                <a:lnTo>
                  <a:pt x="171831" y="30975"/>
                </a:lnTo>
                <a:lnTo>
                  <a:pt x="168068" y="26962"/>
                </a:lnTo>
                <a:close/>
              </a:path>
              <a:path w="370204" h="76200">
                <a:moveTo>
                  <a:pt x="198374" y="20764"/>
                </a:moveTo>
                <a:lnTo>
                  <a:pt x="189611" y="20764"/>
                </a:lnTo>
                <a:lnTo>
                  <a:pt x="189611" y="75120"/>
                </a:lnTo>
                <a:lnTo>
                  <a:pt x="199009" y="75120"/>
                </a:lnTo>
                <a:lnTo>
                  <a:pt x="199009" y="36944"/>
                </a:lnTo>
                <a:lnTo>
                  <a:pt x="200152" y="35305"/>
                </a:lnTo>
                <a:lnTo>
                  <a:pt x="201549" y="33870"/>
                </a:lnTo>
                <a:lnTo>
                  <a:pt x="204597" y="31368"/>
                </a:lnTo>
                <a:lnTo>
                  <a:pt x="206375" y="30391"/>
                </a:lnTo>
                <a:lnTo>
                  <a:pt x="207436" y="30022"/>
                </a:lnTo>
                <a:lnTo>
                  <a:pt x="198755" y="30022"/>
                </a:lnTo>
                <a:lnTo>
                  <a:pt x="198374" y="20764"/>
                </a:lnTo>
                <a:close/>
              </a:path>
              <a:path w="370204" h="76200">
                <a:moveTo>
                  <a:pt x="216788" y="20091"/>
                </a:moveTo>
                <a:lnTo>
                  <a:pt x="211328" y="20091"/>
                </a:lnTo>
                <a:lnTo>
                  <a:pt x="207772" y="21043"/>
                </a:lnTo>
                <a:lnTo>
                  <a:pt x="202437" y="24841"/>
                </a:lnTo>
                <a:lnTo>
                  <a:pt x="200279" y="27203"/>
                </a:lnTo>
                <a:lnTo>
                  <a:pt x="198755" y="30022"/>
                </a:lnTo>
                <a:lnTo>
                  <a:pt x="207436" y="30022"/>
                </a:lnTo>
                <a:lnTo>
                  <a:pt x="210438" y="28981"/>
                </a:lnTo>
                <a:lnTo>
                  <a:pt x="212852" y="28625"/>
                </a:lnTo>
                <a:lnTo>
                  <a:pt x="216788" y="28625"/>
                </a:lnTo>
                <a:lnTo>
                  <a:pt x="216788" y="20091"/>
                </a:lnTo>
                <a:close/>
              </a:path>
              <a:path w="370204" h="76200">
                <a:moveTo>
                  <a:pt x="236728" y="20764"/>
                </a:moveTo>
                <a:lnTo>
                  <a:pt x="227711" y="20764"/>
                </a:lnTo>
                <a:lnTo>
                  <a:pt x="227711" y="75120"/>
                </a:lnTo>
                <a:lnTo>
                  <a:pt x="237109" y="75120"/>
                </a:lnTo>
                <a:lnTo>
                  <a:pt x="237109" y="36614"/>
                </a:lnTo>
                <a:lnTo>
                  <a:pt x="238800" y="34378"/>
                </a:lnTo>
                <a:lnTo>
                  <a:pt x="240919" y="32397"/>
                </a:lnTo>
                <a:lnTo>
                  <a:pt x="245871" y="29133"/>
                </a:lnTo>
                <a:lnTo>
                  <a:pt x="236982" y="29133"/>
                </a:lnTo>
                <a:lnTo>
                  <a:pt x="236728" y="20764"/>
                </a:lnTo>
                <a:close/>
              </a:path>
              <a:path w="370204" h="76200">
                <a:moveTo>
                  <a:pt x="271165" y="27787"/>
                </a:moveTo>
                <a:lnTo>
                  <a:pt x="256667" y="27787"/>
                </a:lnTo>
                <a:lnTo>
                  <a:pt x="258699" y="28384"/>
                </a:lnTo>
                <a:lnTo>
                  <a:pt x="260096" y="29552"/>
                </a:lnTo>
                <a:lnTo>
                  <a:pt x="263906" y="38773"/>
                </a:lnTo>
                <a:lnTo>
                  <a:pt x="263906" y="75120"/>
                </a:lnTo>
                <a:lnTo>
                  <a:pt x="273304" y="75120"/>
                </a:lnTo>
                <a:lnTo>
                  <a:pt x="273304" y="33705"/>
                </a:lnTo>
                <a:lnTo>
                  <a:pt x="271907" y="28765"/>
                </a:lnTo>
                <a:lnTo>
                  <a:pt x="271165" y="27787"/>
                </a:lnTo>
                <a:close/>
              </a:path>
              <a:path w="370204" h="76200">
                <a:moveTo>
                  <a:pt x="262128" y="19977"/>
                </a:moveTo>
                <a:lnTo>
                  <a:pt x="251333" y="19977"/>
                </a:lnTo>
                <a:lnTo>
                  <a:pt x="247396" y="20954"/>
                </a:lnTo>
                <a:lnTo>
                  <a:pt x="241046" y="24866"/>
                </a:lnTo>
                <a:lnTo>
                  <a:pt x="238633" y="26936"/>
                </a:lnTo>
                <a:lnTo>
                  <a:pt x="236982" y="29133"/>
                </a:lnTo>
                <a:lnTo>
                  <a:pt x="245871" y="29133"/>
                </a:lnTo>
                <a:lnTo>
                  <a:pt x="246507" y="28714"/>
                </a:lnTo>
                <a:lnTo>
                  <a:pt x="249809" y="27787"/>
                </a:lnTo>
                <a:lnTo>
                  <a:pt x="271165" y="27787"/>
                </a:lnTo>
                <a:lnTo>
                  <a:pt x="269240" y="25247"/>
                </a:lnTo>
                <a:lnTo>
                  <a:pt x="266446" y="21742"/>
                </a:lnTo>
                <a:lnTo>
                  <a:pt x="262128" y="19977"/>
                </a:lnTo>
                <a:close/>
              </a:path>
              <a:path w="370204" h="76200">
                <a:moveTo>
                  <a:pt x="330570" y="26733"/>
                </a:moveTo>
                <a:lnTo>
                  <a:pt x="315595" y="26733"/>
                </a:lnTo>
                <a:lnTo>
                  <a:pt x="318516" y="27597"/>
                </a:lnTo>
                <a:lnTo>
                  <a:pt x="323088" y="31051"/>
                </a:lnTo>
                <a:lnTo>
                  <a:pt x="324176" y="34099"/>
                </a:lnTo>
                <a:lnTo>
                  <a:pt x="324231" y="42697"/>
                </a:lnTo>
                <a:lnTo>
                  <a:pt x="316738" y="42773"/>
                </a:lnTo>
                <a:lnTo>
                  <a:pt x="310261" y="43256"/>
                </a:lnTo>
                <a:lnTo>
                  <a:pt x="299085" y="45084"/>
                </a:lnTo>
                <a:lnTo>
                  <a:pt x="294767" y="46805"/>
                </a:lnTo>
                <a:lnTo>
                  <a:pt x="288671" y="51865"/>
                </a:lnTo>
                <a:lnTo>
                  <a:pt x="287147" y="55567"/>
                </a:lnTo>
                <a:lnTo>
                  <a:pt x="287147" y="63865"/>
                </a:lnTo>
                <a:lnTo>
                  <a:pt x="301117" y="76125"/>
                </a:lnTo>
                <a:lnTo>
                  <a:pt x="308610" y="76125"/>
                </a:lnTo>
                <a:lnTo>
                  <a:pt x="312420" y="75277"/>
                </a:lnTo>
                <a:lnTo>
                  <a:pt x="319024" y="71892"/>
                </a:lnTo>
                <a:lnTo>
                  <a:pt x="321945" y="69650"/>
                </a:lnTo>
                <a:lnTo>
                  <a:pt x="322554" y="68981"/>
                </a:lnTo>
                <a:lnTo>
                  <a:pt x="303403" y="68981"/>
                </a:lnTo>
                <a:lnTo>
                  <a:pt x="300863" y="68172"/>
                </a:lnTo>
                <a:lnTo>
                  <a:pt x="297307" y="64935"/>
                </a:lnTo>
                <a:lnTo>
                  <a:pt x="296418" y="62767"/>
                </a:lnTo>
                <a:lnTo>
                  <a:pt x="296418" y="56070"/>
                </a:lnTo>
                <a:lnTo>
                  <a:pt x="298577" y="53205"/>
                </a:lnTo>
                <a:lnTo>
                  <a:pt x="307213" y="49707"/>
                </a:lnTo>
                <a:lnTo>
                  <a:pt x="314325" y="48778"/>
                </a:lnTo>
                <a:lnTo>
                  <a:pt x="324231" y="48666"/>
                </a:lnTo>
                <a:lnTo>
                  <a:pt x="333502" y="48666"/>
                </a:lnTo>
                <a:lnTo>
                  <a:pt x="333377" y="34099"/>
                </a:lnTo>
                <a:lnTo>
                  <a:pt x="332994" y="31686"/>
                </a:lnTo>
                <a:lnTo>
                  <a:pt x="331724" y="29209"/>
                </a:lnTo>
                <a:lnTo>
                  <a:pt x="330570" y="26733"/>
                </a:lnTo>
                <a:close/>
              </a:path>
              <a:path w="370204" h="76200">
                <a:moveTo>
                  <a:pt x="333502" y="66860"/>
                </a:moveTo>
                <a:lnTo>
                  <a:pt x="324485" y="66860"/>
                </a:lnTo>
                <a:lnTo>
                  <a:pt x="324866" y="75120"/>
                </a:lnTo>
                <a:lnTo>
                  <a:pt x="333502" y="75120"/>
                </a:lnTo>
                <a:lnTo>
                  <a:pt x="333502" y="66860"/>
                </a:lnTo>
                <a:close/>
              </a:path>
              <a:path w="370204" h="76200">
                <a:moveTo>
                  <a:pt x="333502" y="48666"/>
                </a:moveTo>
                <a:lnTo>
                  <a:pt x="324231" y="48666"/>
                </a:lnTo>
                <a:lnTo>
                  <a:pt x="324231" y="59716"/>
                </a:lnTo>
                <a:lnTo>
                  <a:pt x="322199" y="62395"/>
                </a:lnTo>
                <a:lnTo>
                  <a:pt x="319659" y="64608"/>
                </a:lnTo>
                <a:lnTo>
                  <a:pt x="313817" y="68106"/>
                </a:lnTo>
                <a:lnTo>
                  <a:pt x="310388" y="68981"/>
                </a:lnTo>
                <a:lnTo>
                  <a:pt x="322554" y="68981"/>
                </a:lnTo>
                <a:lnTo>
                  <a:pt x="324485" y="66860"/>
                </a:lnTo>
                <a:lnTo>
                  <a:pt x="333502" y="66860"/>
                </a:lnTo>
                <a:lnTo>
                  <a:pt x="333502" y="48666"/>
                </a:lnTo>
                <a:close/>
              </a:path>
              <a:path w="370204" h="76200">
                <a:moveTo>
                  <a:pt x="314833" y="19811"/>
                </a:moveTo>
                <a:lnTo>
                  <a:pt x="307721" y="19811"/>
                </a:lnTo>
                <a:lnTo>
                  <a:pt x="303784" y="20446"/>
                </a:lnTo>
                <a:lnTo>
                  <a:pt x="300482" y="21704"/>
                </a:lnTo>
                <a:lnTo>
                  <a:pt x="297053" y="22974"/>
                </a:lnTo>
                <a:lnTo>
                  <a:pt x="294513" y="24980"/>
                </a:lnTo>
                <a:lnTo>
                  <a:pt x="292481" y="27736"/>
                </a:lnTo>
                <a:lnTo>
                  <a:pt x="290575" y="30492"/>
                </a:lnTo>
                <a:lnTo>
                  <a:pt x="289687" y="34099"/>
                </a:lnTo>
                <a:lnTo>
                  <a:pt x="289687" y="38569"/>
                </a:lnTo>
                <a:lnTo>
                  <a:pt x="298704" y="38569"/>
                </a:lnTo>
                <a:lnTo>
                  <a:pt x="298795" y="34251"/>
                </a:lnTo>
                <a:lnTo>
                  <a:pt x="299974" y="31470"/>
                </a:lnTo>
                <a:lnTo>
                  <a:pt x="302513" y="29578"/>
                </a:lnTo>
                <a:lnTo>
                  <a:pt x="305181" y="27685"/>
                </a:lnTo>
                <a:lnTo>
                  <a:pt x="308229" y="26733"/>
                </a:lnTo>
                <a:lnTo>
                  <a:pt x="330570" y="26733"/>
                </a:lnTo>
                <a:lnTo>
                  <a:pt x="328930" y="24815"/>
                </a:lnTo>
                <a:lnTo>
                  <a:pt x="324866" y="22059"/>
                </a:lnTo>
                <a:lnTo>
                  <a:pt x="322580" y="21120"/>
                </a:lnTo>
                <a:lnTo>
                  <a:pt x="317500" y="20078"/>
                </a:lnTo>
                <a:lnTo>
                  <a:pt x="314833" y="19811"/>
                </a:lnTo>
                <a:close/>
              </a:path>
              <a:path w="370204" h="76200">
                <a:moveTo>
                  <a:pt x="359791" y="0"/>
                </a:moveTo>
                <a:lnTo>
                  <a:pt x="350520" y="0"/>
                </a:lnTo>
                <a:lnTo>
                  <a:pt x="350520" y="61222"/>
                </a:lnTo>
                <a:lnTo>
                  <a:pt x="351028" y="64376"/>
                </a:lnTo>
                <a:lnTo>
                  <a:pt x="351917" y="67000"/>
                </a:lnTo>
                <a:lnTo>
                  <a:pt x="352679" y="69622"/>
                </a:lnTo>
                <a:lnTo>
                  <a:pt x="354330" y="71631"/>
                </a:lnTo>
                <a:lnTo>
                  <a:pt x="356616" y="73027"/>
                </a:lnTo>
                <a:lnTo>
                  <a:pt x="359029" y="74421"/>
                </a:lnTo>
                <a:lnTo>
                  <a:pt x="362331" y="75120"/>
                </a:lnTo>
                <a:lnTo>
                  <a:pt x="369950" y="75120"/>
                </a:lnTo>
                <a:lnTo>
                  <a:pt x="369950" y="67529"/>
                </a:lnTo>
                <a:lnTo>
                  <a:pt x="364109" y="67529"/>
                </a:lnTo>
                <a:lnTo>
                  <a:pt x="362077" y="66636"/>
                </a:lnTo>
                <a:lnTo>
                  <a:pt x="360299" y="63065"/>
                </a:lnTo>
                <a:lnTo>
                  <a:pt x="359791" y="60478"/>
                </a:lnTo>
                <a:lnTo>
                  <a:pt x="359791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6750" y="162509"/>
            <a:ext cx="11258499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6131" y="2032126"/>
            <a:ext cx="5410200" cy="401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AA4EE1F-DFA7-FFA5-29FD-FA4E5224456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04675" y="6657340"/>
            <a:ext cx="40640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5654AE-48B1-37B9-F6C7-485B773682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633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33974C-F3CC-88C5-D825-FAA0FD53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90845-56E9-319B-3F43-12DF37593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A4EE1F-DFA7-FFA5-29FD-FA4E5224456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04675" y="6657340"/>
            <a:ext cx="40640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13975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FAAA7-8E08-D0C8-8590-39BAEF71B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5AFA2-D95A-87AB-96E5-E1D47AEE4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600" y="162509"/>
            <a:ext cx="10556649" cy="615553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Self-Help Resources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8447C3-54A6-3369-9530-CEF6EA4C3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066" y="1527110"/>
            <a:ext cx="6473812" cy="1107996"/>
          </a:xfrm>
        </p:spPr>
        <p:txBody>
          <a:bodyPr/>
          <a:lstStyle/>
          <a:p>
            <a:r>
              <a:rPr lang="en-US" b="1" i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Odyssey CoPilot: </a:t>
            </a:r>
          </a:p>
          <a:p>
            <a:endParaRPr lang="en-US" b="1" i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CoPilot Agent trained on all of our materials that you can chat with to get answers to your questions live.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6655D-49AF-5007-9646-172139096517}"/>
              </a:ext>
            </a:extLst>
          </p:cNvPr>
          <p:cNvSpPr txBox="1">
            <a:spLocks/>
          </p:cNvSpPr>
          <p:nvPr/>
        </p:nvSpPr>
        <p:spPr>
          <a:xfrm>
            <a:off x="331838" y="2946903"/>
            <a:ext cx="649004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Odyssey ClickLearn: </a:t>
            </a:r>
          </a:p>
          <a:p>
            <a:endParaRPr lang="en-US" b="1" i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Contains videos, guides, FAQ and Glossary for the CRM system.</a:t>
            </a:r>
            <a:endParaRPr lang="en-US" i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32C662E-A944-921B-05A3-2B8DA72BCDFD}"/>
              </a:ext>
            </a:extLst>
          </p:cNvPr>
          <p:cNvSpPr txBox="1">
            <a:spLocks/>
          </p:cNvSpPr>
          <p:nvPr/>
        </p:nvSpPr>
        <p:spPr>
          <a:xfrm>
            <a:off x="348066" y="5091013"/>
            <a:ext cx="1124082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Digital Workplace Ticket: 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Support request used to report issues, request system changes, or get technical assistance for Odyssey.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540EA3-554E-5CE4-688C-EE39D4F16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360" y="1231790"/>
            <a:ext cx="1759260" cy="2603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85FB31-88CF-A609-5338-C1CD4E60F2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605" b="69548"/>
          <a:stretch>
            <a:fillRect/>
          </a:stretch>
        </p:blipFill>
        <p:spPr>
          <a:xfrm>
            <a:off x="296213" y="4115546"/>
            <a:ext cx="10174855" cy="5231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630863-AEA4-8C37-BBA1-D6F098AC8F08}"/>
              </a:ext>
            </a:extLst>
          </p:cNvPr>
          <p:cNvSpPr/>
          <p:nvPr/>
        </p:nvSpPr>
        <p:spPr>
          <a:xfrm>
            <a:off x="7664989" y="3987703"/>
            <a:ext cx="1208314" cy="525944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3536B9-8BD8-B1B2-0152-A088C24FED70}"/>
              </a:ext>
            </a:extLst>
          </p:cNvPr>
          <p:cNvSpPr/>
          <p:nvPr/>
        </p:nvSpPr>
        <p:spPr>
          <a:xfrm>
            <a:off x="8897053" y="3987703"/>
            <a:ext cx="293914" cy="523192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4A7412-9180-923B-9337-414AC22E6F06}"/>
              </a:ext>
            </a:extLst>
          </p:cNvPr>
          <p:cNvSpPr/>
          <p:nvPr/>
        </p:nvSpPr>
        <p:spPr>
          <a:xfrm>
            <a:off x="256110" y="2901172"/>
            <a:ext cx="2362199" cy="376643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DFF9A5-0537-D25C-3336-AE2193F99796}"/>
              </a:ext>
            </a:extLst>
          </p:cNvPr>
          <p:cNvSpPr/>
          <p:nvPr/>
        </p:nvSpPr>
        <p:spPr>
          <a:xfrm>
            <a:off x="256110" y="1479948"/>
            <a:ext cx="2086229" cy="376643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2C305A-DA79-1011-7896-4E8639C93658}"/>
              </a:ext>
            </a:extLst>
          </p:cNvPr>
          <p:cNvSpPr/>
          <p:nvPr/>
        </p:nvSpPr>
        <p:spPr>
          <a:xfrm>
            <a:off x="300477" y="5079138"/>
            <a:ext cx="2893982" cy="34733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FA7A47-B9C4-6BB4-0CC6-C7E7E6C08B8E}"/>
              </a:ext>
            </a:extLst>
          </p:cNvPr>
          <p:cNvSpPr/>
          <p:nvPr/>
        </p:nvSpPr>
        <p:spPr>
          <a:xfrm>
            <a:off x="7700615" y="2366278"/>
            <a:ext cx="1097022" cy="289836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66683F4-AA14-DD37-12FB-D0E3A72BA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372" y="1248594"/>
            <a:ext cx="734651" cy="7587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FAEC68-FB95-0585-C6CE-AD2BBBF710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9140" y="1248594"/>
            <a:ext cx="1000845" cy="75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20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cd62b7dd-4b48-44bd-90e7-e143a22c8ead}" enabled="0" method="" siteId="{cd62b7dd-4b48-44bd-90e7-e143a22c8ea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</TotalTime>
  <Words>65</Words>
  <Application>Microsoft Macintosh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Segoe UI</vt:lpstr>
      <vt:lpstr>Wingdings</vt:lpstr>
      <vt:lpstr>Office Theme</vt:lpstr>
      <vt:lpstr>Custom Design</vt:lpstr>
      <vt:lpstr>Self-Help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Herbert, Kaye</dc:creator>
  <cp:lastModifiedBy>Palmer, Heidi</cp:lastModifiedBy>
  <cp:revision>7</cp:revision>
  <dcterms:created xsi:type="dcterms:W3CDTF">2025-11-12T02:57:41Z</dcterms:created>
  <dcterms:modified xsi:type="dcterms:W3CDTF">2026-01-23T20:23:21Z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2025-11-12T00:00:00Z</vt:filetime>
  </property>
  <property fmtid="{D5CDD505-2E9C-101B-9397-08002B2CF9AE}" pid="5" name="Producer">
    <vt:lpwstr>Microsoft® PowerPoint® for Microsoft 365</vt:lpwstr>
  </property>
</Properties>
</file>